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7/25/2022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C463-D7F5-154C-86F7-F32BF02FF7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Hard Times by Dickens </a:t>
            </a:r>
            <a:br>
              <a:rPr lang="en-GB"/>
            </a:br>
            <a:r>
              <a:rPr lang="en-GB"/>
              <a:t>MA I Sem Paper IV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18DBC-3938-3F45-9CB8-95D13CEDC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181" y="5408853"/>
            <a:ext cx="10572000" cy="434974"/>
          </a:xfrm>
        </p:spPr>
        <p:txBody>
          <a:bodyPr>
            <a:normAutofit fontScale="47500" lnSpcReduction="20000"/>
          </a:bodyPr>
          <a:lstStyle/>
          <a:p>
            <a:r>
              <a:rPr lang="en-GB"/>
              <a:t>Department of English</a:t>
            </a:r>
          </a:p>
          <a:p>
            <a:r>
              <a:rPr lang="en-GB"/>
              <a:t>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8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21435-3F22-7041-B42B-7E2FB665A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0AF3E-899D-2642-974D-C3BF03CAD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THE VICTORIAN AGE. TRENDS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PURITANISM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DARWINISM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UTILITARIANISM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Scientific approach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Progress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Wealth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1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9F73D-3FEF-0641-9B1E-3D1A213C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4296A-E28C-5941-B7DE-C4E4E129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8688" y="2838435"/>
            <a:ext cx="10554574" cy="3636511"/>
          </a:xfrm>
        </p:spPr>
        <p:txBody>
          <a:bodyPr>
            <a:normAutofit/>
          </a:bodyPr>
          <a:lstStyle/>
          <a:p>
            <a:endParaRPr lang="en-GB" b="0" i="0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B15E5-9D1C-044F-9666-042814F6B136}"/>
              </a:ext>
            </a:extLst>
          </p:cNvPr>
          <p:cNvSpPr txBox="1"/>
          <p:nvPr/>
        </p:nvSpPr>
        <p:spPr>
          <a:xfrm>
            <a:off x="2586633" y="1443841"/>
            <a:ext cx="701873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i="0">
                <a:effectLst/>
                <a:latin typeface="Arial" panose="020B0604020202020204" pitchFamily="34" charset="0"/>
              </a:rPr>
              <a:t>3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Main themes of the Victorian novelThe birth of a new class the working class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Poverty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The industrial system of production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The clash between classes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The desire to rise and the fear of falling down </a:t>
            </a:r>
            <a:br>
              <a:rPr lang="en-GB" b="0" i="0">
                <a:effectLst/>
                <a:latin typeface="Arial" panose="020B0604020202020204" pitchFamily="34" charset="0"/>
              </a:rPr>
            </a:br>
            <a:r>
              <a:rPr lang="en-GB" b="0" i="0">
                <a:effectLst/>
                <a:latin typeface="Arial" panose="020B0604020202020204" pitchFamily="34" charset="0"/>
              </a:rPr>
              <a:t>the social ladder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The growth of towns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The struggle for democracy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Education and children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 panose="020B0604020202020204" pitchFamily="34" charset="0"/>
              </a:rPr>
              <a:t>Middle class family life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76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543F-215A-9649-A34A-0BD1370C3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2A8A7-3F63-5A4E-BBDC-0D46BD6A8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Characteristic elements in Victorian fiction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REALISM derived from the 18th century narratives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exaggeration of the tones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PATHOS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GROTESQUE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reading public was predominantly middle class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and in particular lower middle class.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6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2CC2-39DA-4140-BCFD-D1A3E7A0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72BCE-D5C8-EE4C-A3D8-81229E6D8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Setting The Victorian novel is generally set in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 anonymous city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Characters they give shape to anonymous masses so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that they are recognizable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They are considered real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Each chapter was anxiously awaited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Literature becomes an object of mass consumption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(of industrial production)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Everything we have said applies perfectly to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Charles Dickens.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1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DF14-5F55-AA42-9FD5-47519834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77405-FF3B-C644-A4F6-41743F8F7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71" y="2490178"/>
            <a:ext cx="10554574" cy="3636511"/>
          </a:xfrm>
        </p:spPr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HARD TIMES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Analysis of an extract from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TITLE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It refers to the difficult period in which the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story takes place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Mr Bounderby is described in his physical aspect,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personality and his life. He is now a rich man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and he is proud to be a self-made man. He is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speaking with Mrs Gradgrind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52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B886-16E9-C249-B17C-D26D3263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BE924-D5FB-0A41-96ED-2DE1FFA1C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STORY LINE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CHARACTERIZATION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Narrators description and Bounderbys words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SETTING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Coketown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Third person omniscient narrator, telling and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showing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NARRATIVE TECHNIQUE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THEME/S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Industrialization, utilitarianism and poverty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READERS POSITION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The reader is not totally free because of the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narrators filter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An example of self-made man who rises the social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ladder, according to the Puritan ethic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32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2CF46-57C6-FD48-BD07-31C7A33E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59DC3-88D0-3B4F-AFF4-6A94879D2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MESSAGE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It is from the first book (chapter 4), published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in 1854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PUBLISHING AND ITS RELATION TO THE NOVEL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5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0196-ED8B-6540-AE0B-07D4D76C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E786F-62D1-F64E-9750-8979307AC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effectLst/>
                <a:latin typeface="Arial" panose="020B0604020202020204" pitchFamily="34" charset="0"/>
              </a:rPr>
              <a:t>To conclude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presence of the typical themes of the Victorian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Novel. themes from the ill-treatment of children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to the problems of industrialization use of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pathos and the grotesque. memorable characters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Dickens wants to condemn the social injustices </a:t>
            </a:r>
            <a:br>
              <a:rPr lang="en-GB"/>
            </a:br>
            <a:r>
              <a:rPr lang="en-GB" b="0" i="0">
                <a:effectLst/>
                <a:latin typeface="Arial" panose="020B0604020202020204" pitchFamily="34" charset="0"/>
              </a:rPr>
              <a:t>of his time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E2B03-6147-F942-9354-FD94898DD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7AE9-4DDB-DC4B-B067-0EE0D9B5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9861194" cy="3653447"/>
          </a:xfrm>
        </p:spPr>
        <p:txBody>
          <a:bodyPr>
            <a:normAutofit/>
          </a:bodyPr>
          <a:lstStyle/>
          <a:p>
            <a:r>
              <a:rPr lang="en-GB" sz="6000">
                <a:latin typeface="Algerian" panose="020F0502020204030204" pitchFamily="34" charset="0"/>
              </a:rPr>
              <a:t>        Thank you</a:t>
            </a:r>
            <a:endParaRPr lang="en-US" sz="6000">
              <a:latin typeface="Algerian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78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Quotable</vt:lpstr>
      <vt:lpstr>Hard Times by Dickens  MA I Sem Paper IV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Victorian Novel  MA I Sem Paper IV </dc:title>
  <dc:creator>Unknown User</dc:creator>
  <cp:lastModifiedBy>Unknown User</cp:lastModifiedBy>
  <cp:revision>2</cp:revision>
  <dcterms:created xsi:type="dcterms:W3CDTF">2022-07-17T19:24:16Z</dcterms:created>
  <dcterms:modified xsi:type="dcterms:W3CDTF">2022-07-24T19:46:33Z</dcterms:modified>
</cp:coreProperties>
</file>